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31"/>
  </p:normalViewPr>
  <p:slideViewPr>
    <p:cSldViewPr snapToGrid="0" snapToObjects="1">
      <p:cViewPr varScale="1">
        <p:scale>
          <a:sx n="122" d="100"/>
          <a:sy n="122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>
                <a:solidFill>
                  <a:schemeClr val="lt1"/>
                </a:solidFill>
              </a:rPr>
              <a:t>‹#›</a:t>
            </a:fld>
            <a:endParaRPr lang="ko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>
                <a:solidFill>
                  <a:schemeClr val="lt1"/>
                </a:solidFill>
              </a:rPr>
              <a:t>‹#›</a:t>
            </a:fld>
            <a:endParaRPr lang="ko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ko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ko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Group Project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Week 3, Day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Implementation (1/3)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Identify usability issues you have just found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Discuss how you can address those issues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Fix those usability issues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Group Activity (2/3)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ko" sz="2400"/>
              <a:t>User Testing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Choose another user from your team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Pair up with another team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Conduct user testing and get feedback on your design &amp; features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Implementation (2/3)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Identify usability issues you have just found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Discuss how you can address those issues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Fix those usability issues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Group Activity (3/3)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ko" sz="2400"/>
              <a:t>User Testing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Choose another user from your team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Pair up with another team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Conduct user testing and get feedback on your design &amp; features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Implementation (3/3)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Identify usability issues you have just found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Discuss how you can address those issues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/>
              <a:t>Fix those usability issues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Wrap-up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161224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50000"/>
              </a:lnSpc>
              <a:spcBef>
                <a:spcPts val="0"/>
              </a:spcBef>
              <a:buChar char="✓"/>
            </a:pPr>
            <a:r>
              <a:rPr lang="ko" dirty="0"/>
              <a:t>Prepare for your presentation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A presentation material using powerpoint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All team members should participate in the presentation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2 minute short presentation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✓"/>
            </a:pPr>
            <a:r>
              <a:rPr lang="ko" dirty="0"/>
              <a:t>Prepare for your final exam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-US" altLang="ko" smtClean="0"/>
              <a:t>Python, </a:t>
            </a:r>
            <a:r>
              <a:rPr lang="ko" smtClean="0"/>
              <a:t>HTML</a:t>
            </a:r>
            <a:r>
              <a:rPr lang="ko" dirty="0"/>
              <a:t>, CSS, JS syntax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Usability issues and features we have covered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What do we learn today?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User Test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Design Iterations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 sz="4800"/>
              <a:t>User Test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(1/2)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Research Methods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50000"/>
              </a:lnSpc>
              <a:spcBef>
                <a:spcPts val="0"/>
              </a:spcBef>
            </a:pPr>
            <a:r>
              <a:rPr lang="ko" b="1" dirty="0"/>
              <a:t>Survey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Needfinding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</a:pPr>
            <a:r>
              <a:rPr lang="ko" b="1" dirty="0"/>
              <a:t>Field study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Qualitative observations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ko" b="1" dirty="0"/>
              <a:t>In-lab research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Quantitative observations for measuring efficiency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Quantifying Usability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ko" b="1" dirty="0"/>
              <a:t>Learnability</a:t>
            </a:r>
          </a:p>
          <a:p>
            <a:pPr marL="914400" lvl="1" indent="-22860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How quickly and accurately can a user finish his task?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ko" b="1" dirty="0"/>
              <a:t>Efficiency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How much time does a user need to finish a task?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ko" b="1" dirty="0"/>
              <a:t>Safety</a:t>
            </a:r>
          </a:p>
          <a:p>
            <a:pPr marL="914400" lvl="1" indent="-22860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How much error does a user make? How easily does he recover the error?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Validity &amp; Reliability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50000"/>
              </a:lnSpc>
              <a:spcBef>
                <a:spcPts val="0"/>
              </a:spcBef>
            </a:pPr>
            <a:r>
              <a:rPr lang="ko" b="1" dirty="0"/>
              <a:t>Internal Validity</a:t>
            </a:r>
          </a:p>
          <a:p>
            <a:pPr marL="914400" lvl="1" indent="-22860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Is the result consistent with other users?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ko" b="1" dirty="0"/>
              <a:t>External Validity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Is the result generalizable?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ko" b="1" dirty="0"/>
              <a:t>Reliability</a:t>
            </a:r>
          </a:p>
          <a:p>
            <a:pPr marL="914400" lvl="1" indent="-228600">
              <a:lnSpc>
                <a:spcPct val="150000"/>
              </a:lnSpc>
              <a:spcBef>
                <a:spcPts val="0"/>
              </a:spcBef>
            </a:pPr>
            <a:r>
              <a:rPr lang="ko" dirty="0"/>
              <a:t>Will the result be consistent even if you keep repeating the experiment?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 sz="4800"/>
              <a:t>Design Iteration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(2/2)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Roles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077143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ko" b="1" dirty="0"/>
              <a:t>Facilitator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ko" dirty="0"/>
              <a:t>Does the briefing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ko" dirty="0"/>
              <a:t>Provides tasks to test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ko" b="1" dirty="0"/>
              <a:t>Observer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ko" dirty="0"/>
              <a:t>Stay quiet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ko" dirty="0"/>
              <a:t>Take notes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ko" b="1" dirty="0"/>
              <a:t>Computer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ko" dirty="0"/>
              <a:t>Perform page changes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ko" dirty="0"/>
              <a:t>Be mechanical and consistent as possible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Group Activity (1/3)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ko" sz="2400" dirty="0" smtClean="0"/>
              <a:t>User </a:t>
            </a:r>
            <a:r>
              <a:rPr lang="ko" sz="2400" dirty="0"/>
              <a:t>Testing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 dirty="0"/>
              <a:t>Choose one user from your team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 dirty="0"/>
              <a:t>Pair up with another team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ko" dirty="0"/>
              <a:t>Conduct user testing and get feedback on your design &amp; features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Macintosh PowerPoint</Application>
  <PresentationFormat>화면 슬라이드 쇼(16:9)</PresentationFormat>
  <Paragraphs>75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Arial</vt:lpstr>
      <vt:lpstr>Open Sans</vt:lpstr>
      <vt:lpstr>PT Sans Narrow</vt:lpstr>
      <vt:lpstr>tropic</vt:lpstr>
      <vt:lpstr>Group Project</vt:lpstr>
      <vt:lpstr>What do we learn today?</vt:lpstr>
      <vt:lpstr>User Test</vt:lpstr>
      <vt:lpstr>Research Methods</vt:lpstr>
      <vt:lpstr>Quantifying Usability</vt:lpstr>
      <vt:lpstr>Validity &amp; Reliability</vt:lpstr>
      <vt:lpstr>Design Iteration</vt:lpstr>
      <vt:lpstr>Roles</vt:lpstr>
      <vt:lpstr>Group Activity (1/3)</vt:lpstr>
      <vt:lpstr>Implementation (1/3)</vt:lpstr>
      <vt:lpstr>Group Activity (2/3)</vt:lpstr>
      <vt:lpstr>Implementation (2/3)</vt:lpstr>
      <vt:lpstr>Group Activity (3/3)</vt:lpstr>
      <vt:lpstr>Implementation (3/3)</vt:lpstr>
      <vt:lpstr>Wrap-up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Project</dc:title>
  <cp:lastModifiedBy>Microsoft Office 사용자</cp:lastModifiedBy>
  <cp:revision>2</cp:revision>
  <dcterms:modified xsi:type="dcterms:W3CDTF">2017-07-28T10:33:56Z</dcterms:modified>
</cp:coreProperties>
</file>